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0" r:id="rId3"/>
    <p:sldId id="261" r:id="rId4"/>
    <p:sldId id="265" r:id="rId5"/>
    <p:sldId id="276" r:id="rId6"/>
    <p:sldId id="262" r:id="rId7"/>
    <p:sldId id="263" r:id="rId8"/>
    <p:sldId id="268" r:id="rId9"/>
    <p:sldId id="264" r:id="rId10"/>
    <p:sldId id="267" r:id="rId11"/>
    <p:sldId id="266" r:id="rId12"/>
    <p:sldId id="26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6406B-B5CC-46B5-B669-26BB003C128C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458200" cy="1222375"/>
          </a:xfrm>
        </p:spPr>
        <p:txBody>
          <a:bodyPr>
            <a:noAutofit/>
          </a:bodyPr>
          <a:lstStyle/>
          <a:p>
            <a:r>
              <a:rPr lang="ru-RU" sz="6000" dirty="0" smtClean="0"/>
              <a:t>Игрушки для детей раннего возраста.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716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9"/>
            <a:ext cx="8686800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Мозаики, конструкторы, кубики</a:t>
            </a:r>
          </a:p>
        </p:txBody>
      </p:sp>
      <p:pic>
        <p:nvPicPr>
          <p:cNvPr id="4" name="Рисунок 3" descr="http://shop.vdm.ru/products_pictures/b83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5600" y="1354448"/>
            <a:ext cx="2308848" cy="214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858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038" y="1124744"/>
            <a:ext cx="2089942" cy="210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280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4581128"/>
            <a:ext cx="2681693" cy="20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503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895" y="4546259"/>
            <a:ext cx="2580228" cy="201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DETSAD\Desktop\УЛН =\ВСЕ ФОТОГР  ЗАНЯТИЯ\ЗАНЯТИЯ\МЕЛКАЯ МОТОРИКА\20171018_1540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17612" r="12603" b="6766"/>
          <a:stretch/>
        </p:blipFill>
        <p:spPr bwMode="auto">
          <a:xfrm rot="10800000">
            <a:off x="2873134" y="2177519"/>
            <a:ext cx="3211034" cy="21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9"/>
            <a:ext cx="8686800" cy="8640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разнообразные сюжетные игрушки (куклы, машины, животные, предметы быта и др.). </a:t>
            </a:r>
            <a:endParaRPr lang="ru-RU" dirty="0"/>
          </a:p>
        </p:txBody>
      </p:sp>
      <p:pic>
        <p:nvPicPr>
          <p:cNvPr id="4" name="Рисунок 3" descr="http://shop.vdm.ru/products_pictures/b84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340768"/>
            <a:ext cx="2093362" cy="26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486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0232" y="1560286"/>
            <a:ext cx="2384699" cy="22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DETSAD\Desktop\УЛН =\ВСЕ ФОТОГР  ЗАНЯТИЯ\АВГУСТ 2024(2)\20240801_0801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26082" r="24635"/>
          <a:stretch/>
        </p:blipFill>
        <p:spPr bwMode="auto">
          <a:xfrm rot="5400000">
            <a:off x="3216610" y="1763548"/>
            <a:ext cx="2913324" cy="25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TSAD\Desktop\УЛН =\ВСЕ ФОТОГР  ЗАНЯТИЯ\ФОТО 25-26\20260306_1047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r="13680" b="14476"/>
          <a:stretch/>
        </p:blipFill>
        <p:spPr bwMode="auto">
          <a:xfrm rot="5400000">
            <a:off x="758617" y="4198154"/>
            <a:ext cx="2315091" cy="2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TSAD\Desktop\УЛН =\ВСЕ ФОТОГР  ЗАНЯТИЯ\ЭТИ РАЗНЫЕ фото\20260325_1149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6" b="-18841"/>
          <a:stretch/>
        </p:blipFill>
        <p:spPr bwMode="auto">
          <a:xfrm rot="5400000">
            <a:off x="6194695" y="3808354"/>
            <a:ext cx="2142308" cy="29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02" y="376222"/>
            <a:ext cx="8686800" cy="604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предметы быта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6344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://shop.vdm.ru/products_pictures/b351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43" y="1342848"/>
            <a:ext cx="2560677" cy="20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868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4077072"/>
            <a:ext cx="2363724" cy="247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hop.vdm.ru/products_pictures/b3438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1194" y="1342848"/>
            <a:ext cx="2527615" cy="20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DETSAD\Desktop\УЛН =\ВСЕ ФОТОГР  ЗАНЯТИЯ\ФОТО 25-26\20260306_1047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5" r="12520" b="12647"/>
          <a:stretch/>
        </p:blipFill>
        <p:spPr bwMode="auto">
          <a:xfrm rot="5400000">
            <a:off x="3337450" y="1211275"/>
            <a:ext cx="2523581" cy="24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TSAD\Desktop\УЛН =\ВСЕ ФОТОГР  ЗАНЯТИЯ\ЭТИ РАЗНЫЕ фото\20260325_1157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r="4680"/>
          <a:stretch/>
        </p:blipFill>
        <p:spPr bwMode="auto">
          <a:xfrm rot="10800000">
            <a:off x="535942" y="3949511"/>
            <a:ext cx="2650668" cy="22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TSAD\Desktop\УЛН =\ВСЕ ФОТОГР  ЗАНЯТИЯ\ЭТИ РАЗНЫЕ фото\20260325_1155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81" y="3949512"/>
            <a:ext cx="2475680" cy="23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00108"/>
            <a:ext cx="8686800" cy="2643206"/>
          </a:xfrm>
        </p:spPr>
        <p:txBody>
          <a:bodyPr/>
          <a:lstStyle/>
          <a:p>
            <a:pPr algn="ctr"/>
            <a:r>
              <a:rPr lang="ru-RU" dirty="0" smtClean="0"/>
              <a:t>От всего сердца желаем вам радостного общения с малышом!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143380"/>
            <a:ext cx="8686800" cy="19367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435" y="141270"/>
            <a:ext cx="86868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ребенка до 3-х лет крайне необходимы: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7"/>
            <a:ext cx="8596064" cy="8090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игрушки для нанизывания предметов различных форм (разнообразные пирамидки);</a:t>
            </a:r>
            <a:endParaRPr lang="ru-RU" dirty="0"/>
          </a:p>
        </p:txBody>
      </p:sp>
      <p:pic>
        <p:nvPicPr>
          <p:cNvPr id="4" name="Рисунок 3" descr="http://shop.vdm.ru/products_pictures/b408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21" y="4430852"/>
            <a:ext cx="2331518" cy="22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2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681" y="2289992"/>
            <a:ext cx="2412932" cy="214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877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3354" y="4430852"/>
            <a:ext cx="2422425" cy="22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DETSAD\Desktop\УЛН =\ВСЕ ФОТОГР  ЗАНЯТИЯ\фото для портфолио\2013))))-008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11698" r="15220" b="5318"/>
          <a:stretch/>
        </p:blipFill>
        <p:spPr bwMode="auto">
          <a:xfrm>
            <a:off x="6103088" y="1501765"/>
            <a:ext cx="2402959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TSAD\Desktop\УЛН =\ВСЕ ФОТОГР  ЗАНЯТИЯ\ФОТОГРАФИИ\ФОТО 2024\СЕНТЯБРЬ-ОКТЯБРЬ 24\IMG_20240219_1033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r="19911" b="36380"/>
          <a:stretch/>
        </p:blipFill>
        <p:spPr bwMode="auto">
          <a:xfrm>
            <a:off x="369425" y="1610841"/>
            <a:ext cx="2035275" cy="24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8524056" cy="10081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игрушки для проталкивания предметов различных форм в соответствующие отверстия;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shop.vdm.ru/products_pictures/b408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45" y="1268760"/>
            <a:ext cx="2234528" cy="242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4087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3592" y="4005065"/>
            <a:ext cx="2271766" cy="244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TSAD\Desktop\УЛН =\ВСЕ ФОТОГР  ЗАНЯТИЯ\ЗАНЯТИЯ\МЕЛКАЯ МОТОРИКА\20171017_1605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2942" r="15576" b="9330"/>
          <a:stretch/>
        </p:blipFill>
        <p:spPr bwMode="auto">
          <a:xfrm rot="5400000">
            <a:off x="6538510" y="1466342"/>
            <a:ext cx="2424333" cy="202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TSAD\Desktop\УЛН =\ВСЕ ФОТОГР  ЗАНЯТИЯ\ЗАНЯТИЯ\МЕЛКАЯ МОТОРИКА\.IMG_20230919_1024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9530" r="16833" b="31250"/>
          <a:stretch/>
        </p:blipFill>
        <p:spPr bwMode="auto">
          <a:xfrm>
            <a:off x="878225" y="4005065"/>
            <a:ext cx="2096005" cy="27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TSAD\Desktop\УЛН =\ВСЕ ФОТОГР  ЗАНЯТИЯ\ФОТОГРА-ФИИ\20250220_0852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27196" r="28352" b="19513"/>
          <a:stretch/>
        </p:blipFill>
        <p:spPr bwMode="auto">
          <a:xfrm rot="5400000">
            <a:off x="3271887" y="2136825"/>
            <a:ext cx="3123089" cy="21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hop.vdm.ru/products_pictures/b338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038" y="3789040"/>
            <a:ext cx="4030144" cy="256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hop.vdm.ru/products_pictures/b33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36393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695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708" y="3789040"/>
            <a:ext cx="3739236" cy="24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332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1142984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1796" y="-12426"/>
            <a:ext cx="84264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E5B6F"/>
                </a:solidFill>
              </a:rPr>
              <a:t> </a:t>
            </a:r>
            <a:r>
              <a:rPr lang="ru-RU" sz="2800" dirty="0">
                <a:solidFill>
                  <a:srgbClr val="4E5B6F"/>
                </a:solidFill>
              </a:rPr>
              <a:t>игрушки для проталкивания предметов различных форм в соответствующие отверстия; </a:t>
            </a:r>
            <a:r>
              <a:rPr lang="ru-RU" sz="3200" dirty="0">
                <a:solidFill>
                  <a:srgbClr val="4E5B6F"/>
                </a:solidFill>
              </a:rPr>
              <a:t/>
            </a:r>
            <a:br>
              <a:rPr lang="ru-RU" sz="3200" dirty="0">
                <a:solidFill>
                  <a:srgbClr val="4E5B6F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                      Музыкальные игрушки 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68" y="764704"/>
            <a:ext cx="8687432" cy="5315421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этим игрушкам относят разнообразные </a:t>
            </a:r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имитаторы музы-</a:t>
            </a:r>
            <a:r>
              <a:rPr lang="ru-RU" sz="2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кальных</a:t>
            </a:r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инструментов, а также озвученные игрушки.</a:t>
            </a:r>
          </a:p>
          <a:p>
            <a:r>
              <a:rPr lang="ru-RU" sz="2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Музыкальные игрушки отлично подходят для интересного времяпрепровождения и эстетического воспитания. 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26453"/>
            <a:ext cx="2664295" cy="2350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50310"/>
            <a:ext cx="2490844" cy="2371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96" y="2816444"/>
            <a:ext cx="2477708" cy="20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122413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 </a:t>
            </a:r>
            <a:r>
              <a:rPr lang="en-US" sz="2800" dirty="0" smtClean="0"/>
              <a:t>         </a:t>
            </a:r>
            <a:r>
              <a:rPr lang="ru-RU" sz="2800" dirty="0" smtClean="0"/>
              <a:t> </a:t>
            </a:r>
            <a:r>
              <a:rPr lang="ru-RU" sz="2500" dirty="0" smtClean="0"/>
              <a:t>игрушки, которые способствуют физическому </a:t>
            </a:r>
            <a:r>
              <a:rPr lang="en-US" sz="2500" dirty="0" smtClean="0"/>
              <a:t>                                                   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                     </a:t>
            </a:r>
            <a:r>
              <a:rPr lang="ru-RU" sz="2500" dirty="0" smtClean="0"/>
              <a:t>развитию </a:t>
            </a:r>
            <a:r>
              <a:rPr lang="en-US" sz="2500" dirty="0" smtClean="0"/>
              <a:t> </a:t>
            </a:r>
            <a:r>
              <a:rPr lang="ru-RU" sz="2500" dirty="0" smtClean="0"/>
              <a:t>малыша</a:t>
            </a:r>
            <a:r>
              <a:rPr lang="ru-RU" sz="2500" dirty="0"/>
              <a:t>;</a:t>
            </a:r>
            <a:r>
              <a:rPr lang="en-US" sz="2500" dirty="0" smtClean="0"/>
              <a:t>                    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</a:t>
            </a:r>
            <a:endParaRPr lang="ru-RU" sz="2500" dirty="0"/>
          </a:p>
        </p:txBody>
      </p:sp>
      <p:pic>
        <p:nvPicPr>
          <p:cNvPr id="5" name="Рисунок 4" descr="http://shop.vdm.ru/products_pictures/b346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1421317"/>
            <a:ext cx="2585910" cy="207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32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484784"/>
            <a:ext cx="2485510" cy="225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55" y="2614346"/>
            <a:ext cx="2016224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2592288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9" y="4221088"/>
            <a:ext cx="2385451" cy="194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7"/>
            <a:ext cx="86868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500" dirty="0" smtClean="0"/>
              <a:t>игрушки с застегивающимися и прилипающими элементами (пуговицами, шнуровками</a:t>
            </a:r>
            <a:r>
              <a:rPr lang="ru-RU" dirty="0" smtClean="0"/>
              <a:t>,  </a:t>
            </a:r>
            <a:endParaRPr lang="ru-RU" dirty="0"/>
          </a:p>
        </p:txBody>
      </p:sp>
      <p:pic>
        <p:nvPicPr>
          <p:cNvPr id="4" name="Рисунок 3" descr="http://shop.vdm.ru/products_pictures/b354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56792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54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9847" y="3489216"/>
            <a:ext cx="23812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DETSAD\Desktop\УЛН =\ВСЕ ФОТОГР  ЗАНЯТИЯ\ЗАНЯТИЯ\МЕЛКАЯ МОТОРИКА\20171012_1554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3" r="14605"/>
          <a:stretch/>
        </p:blipFill>
        <p:spPr bwMode="auto">
          <a:xfrm rot="5400000">
            <a:off x="5789643" y="1563285"/>
            <a:ext cx="2627577" cy="21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hop.vdm.ru/products_pictures/b49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46" y="4149080"/>
            <a:ext cx="3075717" cy="21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497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5" y="1161461"/>
            <a:ext cx="2088231" cy="205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611560" y="476671"/>
            <a:ext cx="8380040" cy="75463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278" y="332656"/>
            <a:ext cx="8426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FD13B"/>
              </a:buClr>
              <a:buSzPct val="70000"/>
              <a:buFont typeface="Wingdings 2"/>
              <a:buChar char=""/>
            </a:pPr>
            <a:r>
              <a:rPr lang="ru-RU" sz="3200" dirty="0" smtClean="0">
                <a:solidFill>
                  <a:srgbClr val="4E5B6F"/>
                </a:solidFill>
              </a:rPr>
              <a:t> </a:t>
            </a:r>
            <a:r>
              <a:rPr lang="ru-RU" sz="2800" dirty="0">
                <a:solidFill>
                  <a:srgbClr val="4E5B6F"/>
                </a:solidFill>
              </a:rPr>
              <a:t>кнопками, липучками, </a:t>
            </a:r>
            <a:r>
              <a:rPr lang="ru-RU" sz="2800" dirty="0" smtClean="0">
                <a:solidFill>
                  <a:srgbClr val="4E5B6F"/>
                </a:solidFill>
              </a:rPr>
              <a:t>молнией, прищепками);</a:t>
            </a:r>
            <a:endParaRPr lang="ru-RU" sz="2800" dirty="0">
              <a:solidFill>
                <a:srgbClr val="4E5B6F"/>
              </a:solidFill>
            </a:endParaRPr>
          </a:p>
        </p:txBody>
      </p:sp>
      <p:pic>
        <p:nvPicPr>
          <p:cNvPr id="6147" name="Picture 3" descr="C:\Users\DETSAD\Desktop\УЛН =\ВСЕ ФОТОГР  ЗАНЯТИЯ\ФОТОГРА-ФИИ\20250123_104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9412" y="3666216"/>
            <a:ext cx="3361089" cy="27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shop.vdm.ru/products_pictures/b386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9276" y="1331216"/>
            <a:ext cx="2421999" cy="238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7"/>
            <a:ext cx="8686800" cy="1224135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игрушки разной величины, формы, цвета для сравнения предметов, раскладывания фигур. Эту роль прекрасно выполняют народные игрушки (матрешки, яйца, бочонки и др.). 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4" name="Рисунок 3" descr="http://shop.vdm.ru/products_pictures/b41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162" y="1633388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4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4414613"/>
            <a:ext cx="2707234" cy="201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DETSAD\Desktop\УЛН =\ВСЕ ФОТОГР  ЗАНЯТИЯ\ФОТО 25-26\20260310_0917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1" b="11153"/>
          <a:stretch/>
        </p:blipFill>
        <p:spPr bwMode="auto">
          <a:xfrm rot="5400000">
            <a:off x="1126448" y="4066240"/>
            <a:ext cx="2554987" cy="24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TSAD\Desktop\УЛН =\ВСЕ ФОТОГР  ЗАНЯТИЯ\ЭТИ РАЗНЫЕ фото\20260325_0726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760"/>
          <a:stretch/>
        </p:blipFill>
        <p:spPr bwMode="auto">
          <a:xfrm rot="5400000">
            <a:off x="4911622" y="1844678"/>
            <a:ext cx="3203687" cy="25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174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Игрушки для детей раннего возраста.</vt:lpstr>
      <vt:lpstr>Для ребенка до 3-х лет крайне необходимы:</vt:lpstr>
      <vt:lpstr>Презентация PowerPoint</vt:lpstr>
      <vt:lpstr>Презентация PowerPoint</vt:lpstr>
      <vt:lpstr>                      Музыкальные игрушки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предметы быта</vt:lpstr>
      <vt:lpstr>От всего сердца желаем вам радостного общения с малышом!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жизни ребенка раннего возраста.</dc:title>
  <dc:creator>777</dc:creator>
  <cp:lastModifiedBy>DETSAD</cp:lastModifiedBy>
  <cp:revision>42</cp:revision>
  <dcterms:created xsi:type="dcterms:W3CDTF">2010-11-14T13:31:39Z</dcterms:created>
  <dcterms:modified xsi:type="dcterms:W3CDTF">2026-03-25T09:09:59Z</dcterms:modified>
</cp:coreProperties>
</file>